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59" r:id="rId4"/>
    <p:sldId id="265" r:id="rId5"/>
    <p:sldId id="260" r:id="rId6"/>
    <p:sldId id="261" r:id="rId7"/>
    <p:sldId id="263" r:id="rId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74" d="100"/>
          <a:sy n="74" d="100"/>
        </p:scale>
        <p:origin x="1109" y="72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  <a:cs typeface="Arial" panose="020B060402020209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charset="-122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charset="-122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9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charset="-122"/>
                <a:ea typeface="微软雅黑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charset="-122"/>
                <a:ea typeface="微软雅黑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charset="-122"/>
                <a:ea typeface="微软雅黑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charset="-122"/>
                <a:ea typeface="微软雅黑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charset="-122"/>
                <a:ea typeface="微软雅黑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charset="-122"/>
                <a:ea typeface="微软雅黑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charset="-122"/>
                <a:ea typeface="微软雅黑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charset="-122"/>
                <a:ea typeface="微软雅黑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charset="-122"/>
                <a:ea typeface="微软雅黑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主要贡献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1539875" y="1699895"/>
            <a:ext cx="9100185" cy="3743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学习阶段：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SpringBoot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Mysql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学习文档的书写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设计阶段：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Mysql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数据库的设计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代码实现阶段：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数据库创建的脚本以及测试数据脚本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系统设置：用户设置、调查期设置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通知：新增、修改、删除通知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03726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学习阶段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6938010" y="1575435"/>
            <a:ext cx="4544060" cy="4554855"/>
          </a:xfrm>
          <a:prstGeom prst="rect">
            <a:avLst/>
          </a:prstGeom>
        </p:spPr>
        <p:txBody>
          <a:bodyPr vert="horz" lIns="0" tIns="0" rIns="0" bIns="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在学习阶段，利用一周时间提前学习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SpringBoot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和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Mysql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等知识并进行汇总，完成了这个共享文档的书写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遇到的问题：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71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小组的成员在配置环境时遇到的问题各不相同（主要是</a:t>
            </a:r>
            <a:r>
              <a:rPr kumimoji="0" lang="en-US" altLang="zh-CN" sz="171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Maven</a:t>
            </a:r>
            <a:r>
              <a:rPr kumimoji="0" lang="zh-CN" altLang="en-US" sz="171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），而我自己在实操过程中可能并不会遇到类似情况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71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写这个文档的效果不如直接把项目的框架搭好，依据代码解释。很多后端框架配置组员并不需要知道具体原因。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240"/>
            <a:ext cx="6938645" cy="42551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设计阶段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7378065" y="1240790"/>
            <a:ext cx="4421505" cy="4932045"/>
          </a:xfrm>
          <a:prstGeom prst="rect">
            <a:avLst/>
          </a:prstGeom>
        </p:spPr>
        <p:txBody>
          <a:bodyPr vert="horz" lIns="0" tIns="0" rIns="0" bIns="0" rtlCol="0"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依据需求完成了数据库的设计，在代码编写的过程中大家也进行了修改。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收获：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55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数据库的设计是不断进行的，需要依据实际进行变化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55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依据每个调查期进行建表的做法不合适，在于“甲方”沟通时要有意强调关键设计；例如有一个依据每个市创建通知表的想法就被提出不合理，于是在后续并没有浪费时间在编码上。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55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摒弃掉节约存储的想法，设计中更多考虑易用性、高效性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0790"/>
            <a:ext cx="7378065" cy="452501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设计阶段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7647305" y="1438910"/>
            <a:ext cx="4544695" cy="39801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数据库的展示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6785"/>
            <a:ext cx="7192010" cy="5249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065" y="2230120"/>
            <a:ext cx="8537575" cy="46278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代码实现阶段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7496810" y="1199515"/>
            <a:ext cx="4454525" cy="4947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数据库表的创建、测试数据的编写。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收获：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55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在学数据库课程时没进行实践，这时进行了实践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395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遗憾：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没有涉及复杂的数据库操作，书本中学到的一些设计方法并未得到体现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9515"/>
            <a:ext cx="7359650" cy="49472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代码实现阶段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367030" y="1236980"/>
            <a:ext cx="4544060" cy="3743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实现新增、编辑、删除通知的功能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发现：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55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编辑通知的功能比新增通知的实现复杂程度要高。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254750" y="1031875"/>
            <a:ext cx="1231265" cy="6210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点击编辑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057900" y="2318385"/>
            <a:ext cx="1728470" cy="6165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通知界面的信息，前端传入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554980" y="3581400"/>
            <a:ext cx="2630805" cy="8413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依据通知内容、标题时间查询通知编号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570220" y="5099050"/>
            <a:ext cx="2615565" cy="8267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执行</a:t>
            </a:r>
            <a:r>
              <a:rPr lang="en-US" altLang="zh-CN"/>
              <a:t>update</a:t>
            </a:r>
            <a:r>
              <a:rPr lang="zh-CN" altLang="en-US"/>
              <a:t>语句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6922135" y="1652905"/>
            <a:ext cx="0" cy="605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</p:cNvCxnSpPr>
          <p:nvPr/>
        </p:nvCxnSpPr>
        <p:spPr>
          <a:xfrm>
            <a:off x="6922135" y="2934970"/>
            <a:ext cx="0" cy="646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922135" y="4415155"/>
            <a:ext cx="0" cy="646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9529445" y="1031875"/>
            <a:ext cx="1231265" cy="6210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点击新增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9332595" y="2318385"/>
            <a:ext cx="1728470" cy="88646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消息传入后端，执行</a:t>
            </a:r>
            <a:r>
              <a:rPr lang="en-US" altLang="zh-CN"/>
              <a:t>insert</a:t>
            </a:r>
            <a:r>
              <a:rPr lang="zh-CN" altLang="en-US"/>
              <a:t>语句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8829675" y="3581400"/>
            <a:ext cx="2630805" cy="8413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点击删除，根据通知编号执行删除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10196830" y="1652905"/>
            <a:ext cx="0" cy="605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196830" y="4415155"/>
            <a:ext cx="0" cy="646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9332595" y="5099050"/>
            <a:ext cx="1729105" cy="6210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执行</a:t>
            </a:r>
            <a:r>
              <a:rPr lang="en-US" altLang="zh-CN"/>
              <a:t>delete</a:t>
            </a:r>
            <a:r>
              <a:rPr lang="zh-CN" altLang="en-US"/>
              <a:t>语句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代码实现阶段</a:t>
            </a:r>
          </a:p>
        </p:txBody>
      </p:sp>
      <p:sp>
        <p:nvSpPr>
          <p:cNvPr id="11" name="内容占位符 1"/>
          <p:cNvSpPr txBox="1"/>
          <p:nvPr/>
        </p:nvSpPr>
        <p:spPr>
          <a:xfrm>
            <a:off x="337185" y="1098550"/>
            <a:ext cx="4650740" cy="3743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系统设置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55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新增调查期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55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新增用户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55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系统信息查询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4838065" y="1242060"/>
            <a:ext cx="2179955" cy="6464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确定调查期时间、填表时间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838065" y="2655570"/>
            <a:ext cx="2179955" cy="6464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在调查期统计表中执行</a:t>
            </a:r>
            <a:r>
              <a:rPr lang="en-US" altLang="zh-CN"/>
              <a:t>insert</a:t>
            </a:r>
            <a:r>
              <a:rPr lang="zh-CN" altLang="en-US"/>
              <a:t>语句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838065" y="4069080"/>
            <a:ext cx="2179955" cy="13830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执行</a:t>
            </a:r>
            <a:r>
              <a:rPr lang="en-US" altLang="zh-CN"/>
              <a:t>create</a:t>
            </a:r>
            <a:r>
              <a:rPr lang="zh-CN" altLang="en-US"/>
              <a:t>新的调查期表操作，并根据备用用户进行初始化上一个调查期数据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881620" y="1242060"/>
            <a:ext cx="2179955" cy="6464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确定角色、用户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881620" y="2306955"/>
            <a:ext cx="2179955" cy="6464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在用户表执行</a:t>
            </a:r>
            <a:r>
              <a:rPr lang="en-US" altLang="zh-CN"/>
              <a:t>insert</a:t>
            </a:r>
            <a:r>
              <a:rPr lang="zh-CN" altLang="en-US"/>
              <a:t>操作</a:t>
            </a: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宽屏</PresentationFormat>
  <Paragraphs>56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宋体</vt:lpstr>
      <vt:lpstr>微软雅黑</vt:lpstr>
      <vt:lpstr>微软雅黑 Light</vt:lpstr>
      <vt:lpstr>Arial</vt:lpstr>
      <vt:lpstr>Calibri</vt:lpstr>
      <vt:lpstr>Century Gothic</vt:lpstr>
      <vt:lpstr>Office 主题​​</vt:lpstr>
      <vt:lpstr>主要贡献</vt:lpstr>
      <vt:lpstr>学习阶段</vt:lpstr>
      <vt:lpstr>设计阶段</vt:lpstr>
      <vt:lpstr>设计阶段</vt:lpstr>
      <vt:lpstr>代码实现阶段</vt:lpstr>
      <vt:lpstr>代码实现阶段</vt:lpstr>
      <vt:lpstr>代码实现阶段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 Chen</dc:creator>
  <cp:lastModifiedBy>晨 林</cp:lastModifiedBy>
  <cp:revision>13</cp:revision>
  <dcterms:created xsi:type="dcterms:W3CDTF">2023-11-23T08:32:47Z</dcterms:created>
  <dcterms:modified xsi:type="dcterms:W3CDTF">2023-11-23T08:36:04Z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2052-6.3.0.8471</vt:lpwstr>
  </property>
  <property fmtid="{D5CDD505-2E9C-101B-9397-08002B2CF9AE}" pid="3" name="ICV">
    <vt:lpwstr>C05E87DAB55605D3D3F95E65AAC3E6D9_41</vt:lpwstr>
  </property>
</Properties>
</file>